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93" r:id="rId2"/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5" r:id="rId13"/>
    <p:sldId id="406" r:id="rId14"/>
    <p:sldId id="407" r:id="rId15"/>
    <p:sldId id="408" r:id="rId16"/>
    <p:sldId id="409" r:id="rId17"/>
    <p:sldId id="410" r:id="rId18"/>
    <p:sldId id="412" r:id="rId19"/>
    <p:sldId id="411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  <p:sldId id="42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A45C-FA39-4234-8ADA-B2D8C66AE60F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E646E-736C-46A4-A296-77A4328D0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B256-4B18-5836-E82F-6A8DFE25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4BFF-BDA1-8379-083D-D59DD620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65C70-AA46-8056-DEC3-C2189DC6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38F8-3EA8-B5E6-8ACB-16E2DA80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864FA-A1BB-20F8-0AD3-903901E5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6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EE5C-C122-651C-6DC9-0A98F704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9526C-FA74-9378-D9DB-C99143661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749A-C1DD-61CE-2152-521D47F2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C885-E69B-AF7A-8C00-621E122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9C1D-F4CD-CA24-8FD1-36C1E22F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F281B-847F-E045-64C3-21FAFA9A9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CB79B-8457-0BC8-6ABD-EB215A5C5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71CA-821A-312D-52D0-CCF85D0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F628-D4B9-864A-7F2A-DBCB69BD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D9E0F-43FF-1EDC-601A-8200499B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8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70-2AFA-186F-1383-71F98165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45FD-3C81-F6B6-039C-847D775B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2023-D30A-AADD-6D58-423621D9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B4D8-4C07-083A-A7FE-D1AC258B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FD5-4A0C-94F0-C737-1AEB340B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BC1C-75E8-FBB8-9DD2-79BD9462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47579-A9C4-811D-3312-F9F8DF7BD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5E951-63B9-C726-AF38-2EE83819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6882-9A2A-136E-5A1A-AF374551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BDB6-E843-3AA6-6F53-75A32C26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5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AB42-D6AA-D566-CD89-92E4604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58BB-C4C9-65F4-8BCC-D50E863A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15649-9474-F31C-3CFC-8C2F84687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E1387-2A88-BDA4-DD13-FC266A05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516CB-A467-7514-DC8D-1C62D691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42E1-2E8C-2E7F-3808-2B7889ED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170A-7941-3EAC-2EE5-039D14EF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E36C2-368B-F603-86FF-3B4DB1DF0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C3BBA-706B-DDC8-B5BB-6894261AA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354AF-0EB9-6E8E-2503-FB062E618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0EEEEE-94D0-474F-C53F-E8BC72F3E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F4DD0-A3B3-8D5F-423B-F78A5371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21689-BA0F-DF1F-F9F6-1C95C796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17DF3-657E-3521-7332-E4385854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68E-5754-6047-B7C3-790B3C26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29AE5-9E03-AFD1-B158-A85B8E5B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0D871-783A-C95F-962E-DF0F72AF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7F147-3017-AF1B-F2F2-FA1901E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FEACF-157D-82FB-D43E-F9A9851C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EFACA-495B-0A0E-4FA2-A540F8DC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1930-CDFF-D26B-B898-84982704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77E-F380-E587-AF85-9658D64C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E76B-17C5-A81F-1F7D-34E72CC9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5EF81-4592-E47B-E254-53FAB2B1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C5AD8-3940-0CB4-431F-AB082818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3621D-DDA9-C2AB-2F7B-887A2C75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4D157-7BD1-9606-3D77-D84615E6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6B3-FDDA-6A07-BC93-A343DA1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39D60-03C9-1DAE-F03C-AD85F645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3E446-099C-4CD5-F9E9-2951BDD5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B8E91-C899-E2A7-509B-64431AAFD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3532A-07D1-46AB-9AFA-92C827AB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C5100-7E84-5487-E213-7E1EEB6B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DDE8C-E5E9-44A9-C2BB-3B7E8296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61E6-FBFB-BDD6-BE73-88C4A678D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C6E1F-F2B1-E9CA-6831-9C9689AAB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B7F13-DC18-43B9-A4A4-6591ED667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52FE9-0743-E0F0-BF71-DEA8AC17B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41FAF-9F1F-73CC-972C-000E49BC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1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B3B9-AE49-C46E-E5F9-DE0DFA7E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27A73-AE69-7AE8-E05D-9BE95E32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667E4-6C43-2169-C41C-9F745275E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EF0DE-DB77-3468-2254-13AAF38D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8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452D2-EE47-9806-77E1-887F48AC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D67AC-E380-E7ED-E744-B706D2BE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9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115EB-A392-8608-B6B4-F3A43FFA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5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87C75-F48F-ABE1-4B56-9C8534DE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4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C7842-2C05-9FFC-A65F-ED98F0D46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4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393F5-D93C-5D47-1996-55F35C8A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61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0F7AE-D38D-B7C9-7368-C74AB164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3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A2A49-B258-B5F8-63AD-BD87CDA4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9E6D9-0E77-8CDC-A914-1BE9DBB5A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4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20CDF-5CEF-4192-1538-91BDEA360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4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B822E-8AAA-31C2-2BF5-9C6308D0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8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1DF2A-40D8-E580-19B1-6F597F7B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1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BC7D8-0484-669A-328E-CFB5BBB7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28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722F9-32C2-5777-EF5E-B6E68617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6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DF094-66FD-50F4-4C63-7A137872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E88F6-DE62-A129-B949-783D0310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9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E20C6-EE86-27B2-E0AE-95C6230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8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CD481-30F2-54AD-DC8F-6E84A95A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2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C9C03-82EC-F985-65B7-E21814C6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15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62719-F9A0-F305-D9A8-C5D7B8EF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0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F3A33-45A1-EABF-1B05-42CC2977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0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9685F-95E1-15D7-FA53-3F215FCE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3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46220-0927-D45D-B930-73CAFE47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88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76DFD-9839-87AF-08F5-8CC4FBA5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73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2422B-D49B-AA4A-E7BF-E11BCC4F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2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03F63-D73D-956C-BB91-44CC3A8B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9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A3690-D978-3606-F4CA-0A050B33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94C91-DC3A-F423-4A9D-16A202BD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5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03738-28E9-194B-CC78-09A41390A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5CF6A-C94C-8714-5667-CF42FBEF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7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822FF-2378-9C37-D375-FAB89A53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8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5FA49-3C39-6582-6F36-06E1C854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2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F4FE6-DF55-C18D-D2D4-5CF44D69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3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169</cp:revision>
  <dcterms:created xsi:type="dcterms:W3CDTF">2025-06-22T08:45:34Z</dcterms:created>
  <dcterms:modified xsi:type="dcterms:W3CDTF">2025-08-30T16:57:16Z</dcterms:modified>
</cp:coreProperties>
</file>